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54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9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90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48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67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66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5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76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664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7D5B8-863D-49DF-A62E-CF567FE39625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884B9-2E98-4366-A427-9628318B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50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5943"/>
            <a:ext cx="1219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Dimbo" panose="020B0603010101010101" pitchFamily="34" charset="0"/>
              </a:rPr>
              <a:t>Imagine </a:t>
            </a:r>
            <a:r>
              <a:rPr lang="en-US" sz="4400" dirty="0" err="1" smtClean="0">
                <a:latin typeface="Dimbo" panose="020B0603010101010101" pitchFamily="34" charset="0"/>
              </a:rPr>
              <a:t>que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tu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viens</a:t>
            </a:r>
            <a:r>
              <a:rPr lang="en-US" sz="4400" dirty="0" smtClean="0">
                <a:latin typeface="Dimbo" panose="020B0603010101010101" pitchFamily="34" charset="0"/>
              </a:rPr>
              <a:t> de </a:t>
            </a:r>
            <a:r>
              <a:rPr lang="en-US" sz="4400" dirty="0" err="1" smtClean="0">
                <a:latin typeface="Dimbo" panose="020B0603010101010101" pitchFamily="34" charset="0"/>
              </a:rPr>
              <a:t>finir</a:t>
            </a:r>
            <a:r>
              <a:rPr lang="en-US" sz="4400" dirty="0" smtClean="0">
                <a:latin typeface="Dimbo" panose="020B0603010101010101" pitchFamily="34" charset="0"/>
              </a:rPr>
              <a:t> des </a:t>
            </a:r>
            <a:r>
              <a:rPr lang="en-US" sz="4400" dirty="0" err="1" smtClean="0">
                <a:latin typeface="Dimbo" panose="020B0603010101010101" pitchFamily="34" charset="0"/>
              </a:rPr>
              <a:t>vacances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formidables</a:t>
            </a:r>
            <a:r>
              <a:rPr lang="en-US" sz="4400" dirty="0" smtClean="0">
                <a:latin typeface="Dimbo" panose="020B0603010101010101" pitchFamily="34" charset="0"/>
              </a:rPr>
              <a:t>.  </a:t>
            </a:r>
            <a:r>
              <a:rPr lang="en-US" sz="4400" dirty="0" err="1" smtClean="0">
                <a:latin typeface="Dimbo" panose="020B0603010101010101" pitchFamily="34" charset="0"/>
              </a:rPr>
              <a:t>Ecris</a:t>
            </a:r>
            <a:r>
              <a:rPr lang="en-US" sz="4400" dirty="0" smtClean="0">
                <a:latin typeface="Dimbo" panose="020B0603010101010101" pitchFamily="34" charset="0"/>
              </a:rPr>
              <a:t> 10 phrases </a:t>
            </a:r>
            <a:r>
              <a:rPr lang="en-US" sz="4400" dirty="0" err="1" smtClean="0">
                <a:latin typeface="Dimbo" panose="020B0603010101010101" pitchFamily="34" charset="0"/>
              </a:rPr>
              <a:t>originales</a:t>
            </a:r>
            <a:r>
              <a:rPr lang="en-US" sz="4400" dirty="0" smtClean="0">
                <a:latin typeface="Dimbo" panose="020B0603010101010101" pitchFamily="34" charset="0"/>
              </a:rPr>
              <a:t> avec le nouveau </a:t>
            </a:r>
            <a:r>
              <a:rPr lang="en-US" sz="4400" dirty="0" err="1" smtClean="0">
                <a:latin typeface="Dimbo" panose="020B0603010101010101" pitchFamily="34" charset="0"/>
              </a:rPr>
              <a:t>vocabulaire</a:t>
            </a:r>
            <a:r>
              <a:rPr lang="en-US" sz="4400" dirty="0" smtClean="0">
                <a:latin typeface="Dimbo" panose="020B0603010101010101" pitchFamily="34" charset="0"/>
              </a:rPr>
              <a:t> pour </a:t>
            </a:r>
            <a:r>
              <a:rPr lang="en-US" sz="4400" dirty="0" err="1" smtClean="0">
                <a:latin typeface="Dimbo" panose="020B0603010101010101" pitchFamily="34" charset="0"/>
              </a:rPr>
              <a:t>expliquer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ce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que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tu</a:t>
            </a:r>
            <a:r>
              <a:rPr lang="en-US" sz="4400" dirty="0" smtClean="0">
                <a:latin typeface="Dimbo" panose="020B0603010101010101" pitchFamily="34" charset="0"/>
              </a:rPr>
              <a:t> as fait pendant les </a:t>
            </a:r>
            <a:r>
              <a:rPr lang="en-US" sz="4400" dirty="0" err="1" smtClean="0">
                <a:latin typeface="Dimbo" panose="020B0603010101010101" pitchFamily="34" charset="0"/>
              </a:rPr>
              <a:t>vacances</a:t>
            </a:r>
            <a:r>
              <a:rPr lang="en-US" sz="4400" dirty="0" smtClean="0">
                <a:latin typeface="Dimbo" panose="020B0603010101010101" pitchFamily="34" charset="0"/>
              </a:rPr>
              <a:t>. </a:t>
            </a:r>
            <a:r>
              <a:rPr lang="en-US" sz="4400" dirty="0" err="1" smtClean="0">
                <a:latin typeface="Dimbo" panose="020B0603010101010101" pitchFamily="34" charset="0"/>
              </a:rPr>
              <a:t>Fais</a:t>
            </a:r>
            <a:r>
              <a:rPr lang="en-US" sz="4400" dirty="0" smtClean="0">
                <a:latin typeface="Dimbo" panose="020B0603010101010101" pitchFamily="34" charset="0"/>
              </a:rPr>
              <a:t> un </a:t>
            </a:r>
            <a:r>
              <a:rPr lang="en-US" sz="4400" dirty="0" err="1" smtClean="0">
                <a:latin typeface="Dimbo" panose="020B0603010101010101" pitchFamily="34" charset="0"/>
              </a:rPr>
              <a:t>dessin</a:t>
            </a:r>
            <a:r>
              <a:rPr lang="en-US" sz="4400" dirty="0" smtClean="0">
                <a:latin typeface="Dimbo" panose="020B0603010101010101" pitchFamily="34" charset="0"/>
              </a:rPr>
              <a:t> pour </a:t>
            </a:r>
            <a:r>
              <a:rPr lang="en-US" sz="4400" dirty="0" err="1" smtClean="0">
                <a:latin typeface="Dimbo" panose="020B0603010101010101" pitchFamily="34" charset="0"/>
              </a:rPr>
              <a:t>illustrer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chaque</a:t>
            </a:r>
            <a:r>
              <a:rPr lang="en-US" sz="4400" dirty="0" smtClean="0">
                <a:latin typeface="Dimbo" panose="020B0603010101010101" pitchFamily="34" charset="0"/>
              </a:rPr>
              <a:t> phrase.</a:t>
            </a:r>
          </a:p>
          <a:p>
            <a:endParaRPr lang="en-US" sz="4400" dirty="0">
              <a:latin typeface="Dimbo" panose="020B0603010101010101" pitchFamily="34" charset="0"/>
            </a:endParaRPr>
          </a:p>
          <a:p>
            <a:r>
              <a:rPr lang="en-US" sz="4400" dirty="0" smtClean="0">
                <a:latin typeface="Dimbo" panose="020B0603010101010101" pitchFamily="34" charset="0"/>
              </a:rPr>
              <a:t>Ex:  Mon </a:t>
            </a:r>
            <a:r>
              <a:rPr lang="en-US" sz="4400" dirty="0" err="1" smtClean="0">
                <a:latin typeface="Dimbo" panose="020B0603010101010101" pitchFamily="34" charset="0"/>
              </a:rPr>
              <a:t>ami</a:t>
            </a:r>
            <a:r>
              <a:rPr lang="en-US" sz="4400" dirty="0" smtClean="0">
                <a:latin typeface="Dimbo" panose="020B0603010101010101" pitchFamily="34" charset="0"/>
              </a:rPr>
              <a:t> et </a:t>
            </a:r>
            <a:r>
              <a:rPr lang="en-US" sz="4400" dirty="0" err="1" smtClean="0">
                <a:latin typeface="Dimbo" panose="020B0603010101010101" pitchFamily="34" charset="0"/>
              </a:rPr>
              <a:t>moi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sommes</a:t>
            </a:r>
            <a:r>
              <a:rPr lang="en-US" sz="4400" dirty="0" smtClean="0">
                <a:latin typeface="Dimbo" panose="020B0603010101010101" pitchFamily="34" charset="0"/>
              </a:rPr>
              <a:t> </a:t>
            </a:r>
            <a:r>
              <a:rPr lang="en-US" sz="4400" dirty="0" err="1" smtClean="0">
                <a:latin typeface="Dimbo" panose="020B0603010101010101" pitchFamily="34" charset="0"/>
              </a:rPr>
              <a:t>allés</a:t>
            </a:r>
            <a:endParaRPr lang="en-US" sz="4400" dirty="0" smtClean="0">
              <a:latin typeface="Dimbo" panose="020B0603010101010101" pitchFamily="34" charset="0"/>
            </a:endParaRPr>
          </a:p>
          <a:p>
            <a:r>
              <a:rPr lang="en-US" sz="4400" dirty="0">
                <a:latin typeface="Dimbo" panose="020B0603010101010101" pitchFamily="34" charset="0"/>
              </a:rPr>
              <a:t> </a:t>
            </a:r>
            <a:r>
              <a:rPr lang="en-US" sz="4400" dirty="0" smtClean="0">
                <a:latin typeface="Dimbo" panose="020B0603010101010101" pitchFamily="34" charset="0"/>
              </a:rPr>
              <a:t>       au </a:t>
            </a:r>
            <a:r>
              <a:rPr lang="en-US" sz="4400" dirty="0" err="1" smtClean="0">
                <a:latin typeface="Dimbo" panose="020B0603010101010101" pitchFamily="34" charset="0"/>
              </a:rPr>
              <a:t>bord</a:t>
            </a:r>
            <a:r>
              <a:rPr lang="en-US" sz="4400" dirty="0" smtClean="0">
                <a:latin typeface="Dimbo" panose="020B0603010101010101" pitchFamily="34" charset="0"/>
              </a:rPr>
              <a:t> de la mer.</a:t>
            </a:r>
            <a:endParaRPr lang="en-US" sz="4400" dirty="0">
              <a:latin typeface="Dimbo" panose="020B0603010101010101" pitchFamily="34" charset="0"/>
            </a:endParaRPr>
          </a:p>
        </p:txBody>
      </p:sp>
      <p:pic>
        <p:nvPicPr>
          <p:cNvPr id="1026" name="Picture 2" descr="http://fc03.deviantart.net/fs70/f/2010/050/a/5/Soul_Eater___Beach_sketch_by_Puffs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65359"/>
            <a:ext cx="5739039" cy="409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318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2014-10-13T15:30:50Z</dcterms:created>
  <dcterms:modified xsi:type="dcterms:W3CDTF">2014-10-13T15:32:49Z</dcterms:modified>
</cp:coreProperties>
</file>